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301" r:id="rId3"/>
    <p:sldId id="300" r:id="rId4"/>
    <p:sldId id="302" r:id="rId5"/>
    <p:sldId id="30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76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3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10.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відновив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плідність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1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2852936"/>
            <a:ext cx="8784975" cy="38164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правдива Виноградина,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а Отець Мій Виноградар. </a:t>
            </a:r>
          </a:p>
          <a:p>
            <a:pPr algn="l"/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Усяку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галузку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Мене,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плоду не приносить, </a:t>
            </a:r>
          </a:p>
          <a:p>
            <a:pPr algn="l"/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відтинає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[в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оригіналі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піднімає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»]…</a:t>
            </a:r>
          </a:p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10.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відновив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плідність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21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1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</a:t>
            </a:r>
            <a:endParaRPr lang="en-US" sz="21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81483" y="2348880"/>
            <a:ext cx="8784975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Виноградина,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галуззя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перебуває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Я в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ньому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той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рясно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зароджує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2843808" y="6170132"/>
            <a:ext cx="602102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15:1–2, 5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268760"/>
            <a:ext cx="8856984" cy="48911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призначив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баптистській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рясно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родити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часто 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виявляємося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безплідними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Тобою. Отче,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куди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дехто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опустився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там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всох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заснув у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тіні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99392"/>
            <a:ext cx="8856984" cy="48911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Випростуй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та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освіти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Нехай сила Христового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тече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нас,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приносили плоди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будуть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вподоби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	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7504" y="548680"/>
            <a:ext cx="8748464" cy="43651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44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баптистські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духовні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</a:t>
            </a:r>
            <a:r>
              <a:rPr lang="en-US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відданні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справі</a:t>
            </a:r>
            <a:endParaRPr lang="ru-RU" sz="44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глибшого</a:t>
            </a:r>
            <a:r>
              <a:rPr lang="en-US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дисциплінування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духовного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задля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служіння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Божим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задумам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31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188</Words>
  <Application>Microsoft Office PowerPoint</Application>
  <PresentationFormat>Екран (4:3)</PresentationFormat>
  <Paragraphs>36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Verdana</vt:lpstr>
      <vt:lpstr>Тема Office</vt:lpstr>
      <vt:lpstr>10.</vt:lpstr>
      <vt:lpstr>10.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211</cp:revision>
  <dcterms:created xsi:type="dcterms:W3CDTF">2011-03-25T18:27:23Z</dcterms:created>
  <dcterms:modified xsi:type="dcterms:W3CDTF">2024-05-22T12:20:56Z</dcterms:modified>
</cp:coreProperties>
</file>